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64" r:id="rId6"/>
  </p:sldIdLst>
  <p:sldSz cx="12192000" cy="6858000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5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00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315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Maximum CBW of both DL and UL for ~7GHz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49994"/>
            <a:ext cx="9144000" cy="1655762"/>
          </a:xfrm>
        </p:spPr>
        <p:txBody>
          <a:bodyPr/>
          <a:lstStyle/>
          <a:p>
            <a:r>
              <a:rPr lang="en-US" dirty="0"/>
              <a:t>RAN1 Chair, RAN4 Chair</a:t>
            </a:r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AE6ED0-F852-B139-FC82-BAD67E31B3AA}"/>
              </a:ext>
            </a:extLst>
          </p:cNvPr>
          <p:cNvSpPr txBox="1"/>
          <p:nvPr/>
        </p:nvSpPr>
        <p:spPr>
          <a:xfrm>
            <a:off x="532357" y="329078"/>
            <a:ext cx="113423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buNone/>
              <a:tabLst>
                <a:tab pos="1530350" algn="l"/>
                <a:tab pos="6120765" algn="r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 Meeting #111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RP-260798</a:t>
            </a:r>
            <a:endParaRPr lang="en-US" sz="11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hangingPunct="0">
              <a:buNone/>
              <a:tabLst>
                <a:tab pos="1530350" algn="l"/>
                <a:tab pos="6120765" algn="r"/>
              </a:tabLst>
            </a:pPr>
            <a:r>
              <a:rPr lang="en-US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Fukuoka, Japan, 9 - 12 March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2025   </a:t>
            </a:r>
            <a:endParaRPr lang="en-US" sz="11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8E2D9-C075-DB86-14B2-ABD795EFE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08C87-561D-B2AF-9ED7-E439691C7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General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E05C2-1D99-CB7E-49B2-AB7CA8704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977"/>
            <a:ext cx="10515600" cy="1685364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 In a BS with a CBW of 400MHz, support UEs operating with Maximum CBW of 400MHz in DL(i.e., non-CA single CC) and Maximum CBW of 200MHz in UL, as detailed in the following slides.</a:t>
            </a:r>
          </a:p>
          <a:p>
            <a:pPr marL="457200" lvl="1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0651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2CA5B-F0BF-BD57-C881-4AD868CB7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496DC-73E1-6C87-EC75-924FBA552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DL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C5E45-59BB-53C4-9CD4-47F0CBCF8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977"/>
            <a:ext cx="10515600" cy="5632264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2400" dirty="0"/>
              <a:t>Specification of CBW of 400MHz in DL operation is to be addressed in RAN WGs for one RF and two RF chains implementations aiming at a common air interface description (based on the already identified options in RAN1), covering:</a:t>
            </a:r>
          </a:p>
          <a:p>
            <a:pPr lvl="1"/>
            <a:r>
              <a:rPr kumimoji="1" lang="en-US" altLang="ja-JP" dirty="0"/>
              <a:t> Single DCI/PDSCH from UE perspective</a:t>
            </a:r>
          </a:p>
          <a:p>
            <a:pPr lvl="1"/>
            <a:r>
              <a:rPr kumimoji="1" lang="en-US" altLang="ja-JP" dirty="0"/>
              <a:t> A single scheduled PDSCH that spans the entire CBW shall be supported with applicable restrictions on resource configuration mapping (e.g. to avoid SSB, PRG/REG spanning across any applicable boundary of RF chains) and UE measurements </a:t>
            </a:r>
          </a:p>
          <a:p>
            <a:pPr lvl="2"/>
            <a:r>
              <a:rPr kumimoji="1" lang="en-US" altLang="ja-JP" dirty="0"/>
              <a:t>Design details, if any, to be further studied in RAN WGs.</a:t>
            </a:r>
          </a:p>
          <a:p>
            <a:pPr lvl="1"/>
            <a:r>
              <a:rPr lang="en-US" dirty="0"/>
              <a:t>The support of the DL 400MHz operation is optional and subject to UE capability</a:t>
            </a:r>
          </a:p>
          <a:p>
            <a:pPr lvl="1"/>
            <a:r>
              <a:rPr lang="en-US" dirty="0"/>
              <a:t>Specifications will support other CBW values in DL between 200MHz and 400MHz as needed based on operator’s spectrum needs</a:t>
            </a:r>
          </a:p>
          <a:p>
            <a:pPr lvl="1"/>
            <a:r>
              <a:rPr lang="en-US" dirty="0"/>
              <a:t>CBW definition is referring to the existing definition of 5G NR for CBW equal or less than 200MHz. The UE CBW definition for &gt;200MHz in the DL will be revised as necessary with the assumption of one RF and two RF chains implementations. </a:t>
            </a:r>
          </a:p>
        </p:txBody>
      </p:sp>
    </p:spTree>
    <p:extLst>
      <p:ext uri="{BB962C8B-B14F-4D97-AF65-F5344CB8AC3E}">
        <p14:creationId xmlns:p14="http://schemas.microsoft.com/office/powerpoint/2010/main" val="3386306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91DD-4AE6-C02D-9855-56C6B95D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UL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2B608-C3AA-733A-8B40-EFBC21B55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695"/>
            <a:ext cx="10515600" cy="5239545"/>
          </a:xfrm>
        </p:spPr>
        <p:txBody>
          <a:bodyPr>
            <a:normAutofit/>
          </a:bodyPr>
          <a:lstStyle/>
          <a:p>
            <a:r>
              <a:rPr lang="en-US" dirty="0"/>
              <a:t>The data transmission (e.g., frequency alignment, UL switching possibility) and sounding transmission in UL max CBW of 200MHz is to be addressed via further discussions at WGs.</a:t>
            </a:r>
          </a:p>
          <a:p>
            <a:r>
              <a:rPr lang="en-US" dirty="0"/>
              <a:t>Sounding in the UL of all parts of the DL bandwidth over time is to be supported</a:t>
            </a:r>
          </a:p>
        </p:txBody>
      </p:sp>
    </p:spTree>
    <p:extLst>
      <p:ext uri="{BB962C8B-B14F-4D97-AF65-F5344CB8AC3E}">
        <p14:creationId xmlns:p14="http://schemas.microsoft.com/office/powerpoint/2010/main" val="1834459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56E8A-3DE2-91B2-8693-1DB252568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25799-1A33-4144-D8F0-0F6CB8631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Others  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03C2C-CAB8-64F3-4B93-2015078F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695"/>
            <a:ext cx="10515600" cy="523954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Solution should cover other DL CBW values between 200 and 400MHz as needed </a:t>
            </a:r>
          </a:p>
          <a:p>
            <a:r>
              <a:rPr kumimoji="1" lang="en-US" altLang="ja-JP" dirty="0"/>
              <a:t>Additionally, support UEs with CBW of 200MHz in DL and CBW of 200MHz in UL in a base station with a CBW of 400MHz</a:t>
            </a:r>
          </a:p>
          <a:p>
            <a:pPr lvl="1"/>
            <a:r>
              <a:rPr kumimoji="1" lang="en-US" altLang="ja-JP" dirty="0"/>
              <a:t>UEs with other CBW values less than 200 MHz should also be supported</a:t>
            </a:r>
          </a:p>
          <a:p>
            <a:r>
              <a:rPr kumimoji="1" lang="en-US" altLang="ja-JP" dirty="0"/>
              <a:t>Studying UEs operating with maximum CBW 400MHz in the UL may be revisited in future releases beyond Release-20 based on contributions</a:t>
            </a:r>
          </a:p>
        </p:txBody>
      </p:sp>
    </p:spTree>
    <p:extLst>
      <p:ext uri="{BB962C8B-B14F-4D97-AF65-F5344CB8AC3E}">
        <p14:creationId xmlns:p14="http://schemas.microsoft.com/office/powerpoint/2010/main" val="30266150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11192</TotalTime>
  <Words>390</Words>
  <Application>Microsoft Macintosh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Maximum CBW of both DL and UL for ~7GHz</vt:lpstr>
      <vt:lpstr>General</vt:lpstr>
      <vt:lpstr>DL</vt:lpstr>
      <vt:lpstr>UL</vt:lpstr>
      <vt:lpstr>Others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Yang Tang</cp:lastModifiedBy>
  <cp:revision>48</cp:revision>
  <dcterms:created xsi:type="dcterms:W3CDTF">2018-11-16T19:32:30Z</dcterms:created>
  <dcterms:modified xsi:type="dcterms:W3CDTF">2026-03-11T01:36:00Z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